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0"/>
  </p:notesMasterIdLst>
  <p:handoutMasterIdLst>
    <p:handoutMasterId r:id="rId51"/>
  </p:handoutMasterIdLst>
  <p:sldIdLst>
    <p:sldId id="455" r:id="rId4"/>
    <p:sldId id="453" r:id="rId5"/>
    <p:sldId id="508" r:id="rId6"/>
    <p:sldId id="524" r:id="rId7"/>
    <p:sldId id="502" r:id="rId8"/>
    <p:sldId id="538" r:id="rId9"/>
    <p:sldId id="539" r:id="rId10"/>
    <p:sldId id="540" r:id="rId11"/>
    <p:sldId id="541" r:id="rId12"/>
    <p:sldId id="511" r:id="rId13"/>
    <p:sldId id="514" r:id="rId14"/>
    <p:sldId id="515" r:id="rId15"/>
    <p:sldId id="517" r:id="rId16"/>
    <p:sldId id="513" r:id="rId17"/>
    <p:sldId id="518" r:id="rId18"/>
    <p:sldId id="519" r:id="rId19"/>
    <p:sldId id="522" r:id="rId20"/>
    <p:sldId id="523" r:id="rId21"/>
    <p:sldId id="521" r:id="rId22"/>
    <p:sldId id="503" r:id="rId23"/>
    <p:sldId id="525" r:id="rId24"/>
    <p:sldId id="527" r:id="rId25"/>
    <p:sldId id="528" r:id="rId26"/>
    <p:sldId id="529" r:id="rId27"/>
    <p:sldId id="530" r:id="rId28"/>
    <p:sldId id="531" r:id="rId29"/>
    <p:sldId id="532" r:id="rId30"/>
    <p:sldId id="533" r:id="rId31"/>
    <p:sldId id="534" r:id="rId32"/>
    <p:sldId id="535" r:id="rId33"/>
    <p:sldId id="554" r:id="rId34"/>
    <p:sldId id="543" r:id="rId35"/>
    <p:sldId id="544" r:id="rId36"/>
    <p:sldId id="545" r:id="rId37"/>
    <p:sldId id="542" r:id="rId38"/>
    <p:sldId id="546" r:id="rId39"/>
    <p:sldId id="553" r:id="rId40"/>
    <p:sldId id="547" r:id="rId41"/>
    <p:sldId id="548" r:id="rId42"/>
    <p:sldId id="549" r:id="rId43"/>
    <p:sldId id="550" r:id="rId44"/>
    <p:sldId id="526" r:id="rId45"/>
    <p:sldId id="463" r:id="rId46"/>
    <p:sldId id="551" r:id="rId47"/>
    <p:sldId id="552" r:id="rId48"/>
    <p:sldId id="456" r:id="rId49"/>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53" autoAdjust="0"/>
    <p:restoredTop sz="80952" autoAdjust="0"/>
  </p:normalViewPr>
  <p:slideViewPr>
    <p:cSldViewPr>
      <p:cViewPr varScale="1">
        <p:scale>
          <a:sx n="102" d="100"/>
          <a:sy n="102" d="100"/>
        </p:scale>
        <p:origin x="592" y="184"/>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2023/5/25</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2023/5/25</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11</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21</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22</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23</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42</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44</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7503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gif"/><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microsoft.com/office/2017/06/relationships/model3d" Target="../media/model3d1.glb"/><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4.gif"/></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8778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3266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72"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401817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11393"/>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752372"/>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132483"/>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464261"/>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465074"/>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1830</TotalTime>
  <Words>2806</Words>
  <Application>Microsoft Macintosh PowerPoint</Application>
  <PresentationFormat>Widescreen</PresentationFormat>
  <Paragraphs>408</Paragraphs>
  <Slides>46</Slides>
  <Notes>43</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46</vt:i4>
      </vt:variant>
    </vt:vector>
  </HeadingPairs>
  <TitlesOfParts>
    <vt:vector size="63"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2946</cp:revision>
  <cp:lastPrinted>2017-04-03T03:42:00Z</cp:lastPrinted>
  <dcterms:created xsi:type="dcterms:W3CDTF">2014-10-19T13:03:00Z</dcterms:created>
  <dcterms:modified xsi:type="dcterms:W3CDTF">2023-05-25T13:07:36Z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